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  <p:sldMasterId id="2147483664" r:id="rId9"/>
    <p:sldMasterId id="2147483666" r:id="rId10"/>
    <p:sldMasterId id="2147483668" r:id="rId11"/>
  </p:sldMasterIdLst>
  <p:sldIdLst>
    <p:sldId id="256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7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E430EC4-B6D7-4572-B061-A2DCE964C079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9"/>
          </p:nvPr>
        </p:nvSpPr>
        <p:spPr/>
        <p:txBody>
          <a:bodyPr/>
          <a:lstStyle/>
          <a:p>
            <a:fld id="{F483A09A-0736-41D3-AAAE-4335416E27AB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0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lstStyle/>
          <a:p>
            <a:fld id="{F30B14FD-27E1-4FFD-AF33-CE6C2DBF6793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3B925BB-9D23-4C0A-946E-57518AFFAFFE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184D799-7BE8-4859-966E-EC49610C3A7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7B892487-D0BA-4C40-B26A-F2F5F9388FF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66917DE8-A4CF-4456-B3ED-E43700634679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AD50419E-8F2D-4970-8302-3B1674AF2A8E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7E792858-54C1-4CE1-8F91-AA798AF0CDB3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3"/>
          </p:nvPr>
        </p:nvSpPr>
        <p:spPr/>
        <p:txBody>
          <a:bodyPr/>
          <a:lstStyle/>
          <a:p>
            <a:fld id="{BDD9FCAC-7BEB-4BD8-9DF7-CC7115F9ADB8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2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6"/>
          </p:nvPr>
        </p:nvSpPr>
        <p:spPr/>
        <p:txBody>
          <a:bodyPr/>
          <a:lstStyle/>
          <a:p>
            <a:fld id="{D3E88FA9-56C8-4F84-9EF0-782626D9E00C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637341AE-EB58-4865-B900-C375D9DB0DB8}" type="slidenum">
              <a: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ftr" idx="28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47" name="PlaceHolder 2"/>
          <p:cNvSpPr>
            <a:spLocks noGrp="1"/>
          </p:cNvSpPr>
          <p:nvPr>
            <p:ph type="sldNum" idx="29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42B87A56-94B8-46B1-812A-6A7B49869AAE}" type="slidenum">
              <a: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dt" idx="30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ftr" idx="31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50" name="PlaceHolder 2"/>
          <p:cNvSpPr>
            <a:spLocks noGrp="1"/>
          </p:cNvSpPr>
          <p:nvPr>
            <p:ph type="sldNum" idx="32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53081022-5584-422E-87D7-9D48BCE2C9E5}" type="slidenum">
              <a: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dt" idx="33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ftr" idx="4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sldNum" idx="5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076BDE9-A59D-4312-BCFB-C968F24931C4}" type="slidenum">
              <a: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6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ftr" idx="7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11" name="PlaceHolder 2"/>
          <p:cNvSpPr>
            <a:spLocks noGrp="1"/>
          </p:cNvSpPr>
          <p:nvPr>
            <p:ph type="sldNum" idx="8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43166718-1AA7-45D6-9482-EE206AEAE9D5}" type="slidenum">
              <a: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dt" idx="9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  <p:sp>
        <p:nvSpPr>
          <p:cNvPr id="15" name="PlaceHolder 3"/>
          <p:cNvSpPr>
            <a:spLocks noGrp="1"/>
          </p:cNvSpPr>
          <p:nvPr>
            <p:ph type="ftr" idx="10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16" name="PlaceHolder 4"/>
          <p:cNvSpPr>
            <a:spLocks noGrp="1"/>
          </p:cNvSpPr>
          <p:nvPr>
            <p:ph type="sldNum" idx="11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EE4425EC-E8B0-47EE-A56F-081908B162A0}" type="slidenum">
              <a: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dt" idx="12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ftr" idx="13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21" name="PlaceHolder 2"/>
          <p:cNvSpPr>
            <a:spLocks noGrp="1"/>
          </p:cNvSpPr>
          <p:nvPr>
            <p:ph type="sldNum" idx="14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24141D5E-6214-42D5-AD78-C38FBC5BA8DF}" type="slidenum">
              <a: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dt" idx="15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333" lnSpcReduction="10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333" lnSpcReduction="10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  <p:sp>
        <p:nvSpPr>
          <p:cNvPr id="26" name="PlaceHolder 4"/>
          <p:cNvSpPr>
            <a:spLocks noGrp="1"/>
          </p:cNvSpPr>
          <p:nvPr>
            <p:ph type="ftr" idx="16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27" name="PlaceHolder 5"/>
          <p:cNvSpPr>
            <a:spLocks noGrp="1"/>
          </p:cNvSpPr>
          <p:nvPr>
            <p:ph type="sldNum" idx="17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085D6E39-25F0-4D3E-8FD9-AA1868824454}" type="slidenum">
              <a: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6"/>
          <p:cNvSpPr>
            <a:spLocks noGrp="1"/>
          </p:cNvSpPr>
          <p:nvPr>
            <p:ph type="dt" idx="18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ftr" idx="19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33" name="PlaceHolder 2"/>
          <p:cNvSpPr>
            <a:spLocks noGrp="1"/>
          </p:cNvSpPr>
          <p:nvPr>
            <p:ph type="sldNum" idx="20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7A39B875-9482-49AF-B42F-DD0E13E2B218}" type="slidenum">
              <a: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dt" idx="21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6" name="PlaceHolder 2"/>
          <p:cNvSpPr>
            <a:spLocks noGrp="1"/>
          </p:cNvSpPr>
          <p:nvPr>
            <p:ph type="ftr" idx="22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37" name="PlaceHolder 3"/>
          <p:cNvSpPr>
            <a:spLocks noGrp="1"/>
          </p:cNvSpPr>
          <p:nvPr>
            <p:ph type="sldNum" idx="23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BD1F2685-2143-4DA1-8734-B16E1BD68384}" type="slidenum">
              <a: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dt" idx="24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ftr" idx="25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sldNum" idx="26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0457E8BB-AEC2-4C78-B1FA-4B74CD0E80BC}" type="slidenum">
              <a: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‹#›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27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85800" y="548640"/>
            <a:ext cx="7771680" cy="791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200" b="1" strike="noStrike" spc="-1">
                <a:solidFill>
                  <a:schemeClr val="dk1"/>
                </a:solidFill>
                <a:latin typeface="Arial"/>
              </a:rPr>
              <a:t>Муниципальное бюджетное общеобразовательное  учреждение </a:t>
            </a:r>
            <a:r>
              <a:rPr sz="1200"/>
              <a:t/>
            </a:r>
            <a:br>
              <a:rPr sz="1200"/>
            </a:br>
            <a:r>
              <a:rPr lang="ru-RU" sz="1200" b="1" strike="noStrike" spc="-1">
                <a:solidFill>
                  <a:schemeClr val="dk1"/>
                </a:solidFill>
                <a:latin typeface="Arial"/>
              </a:rPr>
              <a:t>«Основная общеобразовательная школа № 68» города Кирова</a:t>
            </a:r>
            <a:endParaRPr lang="ru-RU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251640" y="1340640"/>
            <a:ext cx="8712360" cy="4896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algn="ctr" defTabSz="914400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 defTabSz="914400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ru-RU" sz="4000" b="1" strike="noStrike" spc="-1">
                <a:solidFill>
                  <a:srgbClr val="FF0000"/>
                </a:solidFill>
                <a:latin typeface="Arial"/>
              </a:rPr>
              <a:t> Лица героев глазами детей!</a:t>
            </a:r>
            <a:endParaRPr lang="ru-RU" sz="40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ru-RU" sz="2000" b="1" strike="noStrike" spc="-1">
                <a:solidFill>
                  <a:srgbClr val="000000"/>
                </a:solidFill>
                <a:latin typeface="Arial"/>
              </a:rPr>
              <a:t>                                                              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ru-RU" sz="1600" b="1" strike="noStrike" spc="-1">
                <a:solidFill>
                  <a:srgbClr val="000000"/>
                </a:solidFill>
                <a:latin typeface="Arial"/>
              </a:rPr>
              <a:t>                                                                     Работу выполнила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ru-RU" sz="1600" b="1" strike="noStrike" spc="-1">
                <a:solidFill>
                  <a:srgbClr val="000000"/>
                </a:solidFill>
                <a:latin typeface="Arial"/>
              </a:rPr>
              <a:t>                                                                     ученица 8 класса 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ru-RU" sz="1600" b="1" strike="noStrike" spc="-1">
                <a:solidFill>
                  <a:srgbClr val="000000"/>
                </a:solidFill>
                <a:latin typeface="Arial"/>
              </a:rPr>
              <a:t>                                                                     МБОУ ООШ  № 68 г.Кирова 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ru-RU" sz="1600" b="1" strike="noStrike" spc="-1">
                <a:solidFill>
                  <a:srgbClr val="000000"/>
                </a:solidFill>
                <a:latin typeface="Arial"/>
              </a:rPr>
              <a:t>                                                                     Ворожцова Диана.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ru-RU" sz="1600" b="1" strike="noStrike" spc="-1">
                <a:solidFill>
                  <a:srgbClr val="000000"/>
                </a:solidFill>
                <a:latin typeface="Arial"/>
              </a:rPr>
              <a:t>                                                                     Руководитель: 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ru-RU" sz="1600" b="1" strike="noStrike" spc="-1">
                <a:solidFill>
                  <a:srgbClr val="000000"/>
                </a:solidFill>
                <a:latin typeface="Arial"/>
              </a:rPr>
              <a:t>                                                                     Колбина Надежда Петровна- 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ru-RU" sz="1600" b="1" strike="noStrike" spc="-1">
                <a:solidFill>
                  <a:srgbClr val="000000"/>
                </a:solidFill>
                <a:latin typeface="Arial"/>
              </a:rPr>
              <a:t>                                                                     учитель географии</a:t>
            </a:r>
            <a:endParaRPr lang="ru-RU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921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1" strike="noStrike" spc="-1">
                <a:solidFill>
                  <a:srgbClr val="C00000"/>
                </a:solidFill>
                <a:latin typeface="Arial"/>
              </a:rPr>
              <a:t>Ветераны с.Бахта 9 мая- в День Победы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6" name="Picture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87640" y="1124640"/>
            <a:ext cx="7047720" cy="51984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/>
          </p:nvPr>
        </p:nvSpPr>
        <p:spPr>
          <a:xfrm>
            <a:off x="973080" y="2565000"/>
            <a:ext cx="7774560" cy="1511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defTabSz="914400">
              <a:lnSpc>
                <a:spcPct val="100000"/>
              </a:lnSpc>
              <a:spcBef>
                <a:spcPts val="879"/>
              </a:spcBef>
              <a:buNone/>
              <a:tabLst>
                <a:tab pos="0" algn="l"/>
              </a:tabLst>
            </a:pPr>
            <a:r>
              <a:rPr lang="ru-RU" sz="4400" b="1" strike="noStrike" spc="-1">
                <a:solidFill>
                  <a:srgbClr val="C00000"/>
                </a:solidFill>
                <a:latin typeface="Arial"/>
              </a:rPr>
              <a:t>СПАСИБО ЗА ВНИМАНИЕ!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>
              <a:buNone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764640"/>
            <a:ext cx="8228880" cy="53607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87222" lnSpcReduction="20000"/>
          </a:bodyPr>
          <a:lstStyle/>
          <a:p>
            <a:pPr indent="0" defTabSz="914400">
              <a:lnSpc>
                <a:spcPct val="100000"/>
              </a:lnSpc>
              <a:spcBef>
                <a:spcPts val="641"/>
              </a:spcBef>
              <a:spcAft>
                <a:spcPts val="1001"/>
              </a:spcAft>
              <a:buNone/>
              <a:tabLst>
                <a:tab pos="0" algn="l"/>
              </a:tabLst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spcAft>
                <a:spcPts val="1001"/>
              </a:spcAft>
              <a:buClr>
                <a:srgbClr val="C00000"/>
              </a:buClr>
              <a:buFont typeface="Arial"/>
              <a:buChar char="•"/>
              <a:tabLst>
                <a:tab pos="6058080" algn="l"/>
              </a:tabLst>
            </a:pPr>
            <a:r>
              <a:rPr lang="ru-RU" sz="3200" b="1" strike="noStrike" spc="-1">
                <a:solidFill>
                  <a:srgbClr val="C00000"/>
                </a:solidFill>
                <a:latin typeface="Arial"/>
                <a:ea typeface="Calibri"/>
              </a:rPr>
              <a:t>Цель работы: </a:t>
            </a:r>
            <a:r>
              <a:rPr sz="3200"/>
              <a:t/>
            </a:r>
            <a:br>
              <a:rPr sz="3200"/>
            </a:br>
            <a:r>
              <a:rPr lang="ru-RU" sz="3200" b="1" strike="noStrike" spc="-1">
                <a:solidFill>
                  <a:srgbClr val="C00000"/>
                </a:solidFill>
                <a:latin typeface="Arial"/>
                <a:ea typeface="Calibri"/>
              </a:rPr>
              <a:t>  </a:t>
            </a:r>
            <a:r>
              <a:rPr lang="ru-RU" sz="3200" b="1" strike="noStrike" spc="-1">
                <a:solidFill>
                  <a:schemeClr val="dk1"/>
                </a:solidFill>
                <a:latin typeface="Arial"/>
                <a:ea typeface="Calibri"/>
              </a:rPr>
              <a:t>собрать и систематизировать материалы об участниках Великой Отечественной войны, моих земляках.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914400">
              <a:lnSpc>
                <a:spcPct val="115000"/>
              </a:lnSpc>
              <a:spcBef>
                <a:spcPts val="641"/>
              </a:spcBef>
              <a:spcAft>
                <a:spcPts val="1001"/>
              </a:spcAft>
              <a:buClr>
                <a:srgbClr val="C00000"/>
              </a:buClr>
              <a:buFont typeface="Arial"/>
              <a:buChar char="•"/>
              <a:tabLst>
                <a:tab pos="6058080" algn="l"/>
              </a:tabLst>
            </a:pPr>
            <a:r>
              <a:rPr lang="ru-RU" sz="3200" b="1" strike="noStrike" spc="-1">
                <a:solidFill>
                  <a:srgbClr val="C00000"/>
                </a:solidFill>
                <a:latin typeface="Arial"/>
                <a:ea typeface="Calibri"/>
              </a:rPr>
              <a:t>Актуальность работы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15000"/>
              </a:lnSpc>
              <a:spcBef>
                <a:spcPts val="641"/>
              </a:spcBef>
              <a:spcAft>
                <a:spcPts val="1001"/>
              </a:spcAft>
              <a:buNone/>
              <a:tabLst>
                <a:tab pos="0" algn="l"/>
              </a:tabLst>
            </a:pPr>
            <a:r>
              <a:rPr lang="ru-RU" sz="3200" b="1" strike="noStrike" spc="-1">
                <a:solidFill>
                  <a:srgbClr val="C00000"/>
                </a:solidFill>
                <a:latin typeface="Arial"/>
                <a:ea typeface="Calibri"/>
              </a:rPr>
              <a:t>   </a:t>
            </a:r>
            <a:r>
              <a:rPr lang="ru-RU" sz="3200" b="1" strike="noStrike" spc="-1">
                <a:solidFill>
                  <a:schemeClr val="dk1"/>
                </a:solidFill>
                <a:latin typeface="Arial"/>
                <a:ea typeface="Calibri"/>
              </a:rPr>
              <a:t>выражается  в </a:t>
            </a:r>
            <a:r>
              <a:rPr lang="ru-RU" sz="3200" b="1" strike="noStrike" spc="-1">
                <a:solidFill>
                  <a:srgbClr val="000000"/>
                </a:solidFill>
                <a:latin typeface="Arial"/>
                <a:ea typeface="Calibri"/>
              </a:rPr>
              <a:t>необходимости развития     патриотизма нашего подрастающего поколения. Перспективность её в том, что важна каждая крупица, каждое слово для будущих поколений.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spcAft>
                <a:spcPts val="1001"/>
              </a:spcAft>
              <a:buNone/>
              <a:tabLst>
                <a:tab pos="0" algn="l"/>
              </a:tabLst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849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3600" b="1" strike="noStrike" spc="-1">
                <a:solidFill>
                  <a:srgbClr val="C00000"/>
                </a:solidFill>
                <a:latin typeface="Calibri"/>
              </a:rPr>
              <a:t>Эсаулов Александр Михайлович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3564000" y="908640"/>
            <a:ext cx="5328000" cy="5760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3080" indent="-343080" defTabSz="91440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ru-RU" sz="2000" b="1" strike="noStrike" spc="-1">
                <a:solidFill>
                  <a:schemeClr val="dk1"/>
                </a:solidFill>
                <a:latin typeface="Calibri"/>
              </a:rPr>
              <a:t>            Алекса́ндр Миха́йлович родился</a:t>
            </a:r>
            <a:r>
              <a:rPr lang="ru-RU" sz="2000" b="0" strike="noStrike" spc="-1">
                <a:solidFill>
                  <a:schemeClr val="dk1"/>
                </a:solidFill>
                <a:latin typeface="Calibri"/>
              </a:rPr>
              <a:t> 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ru-RU" sz="2000" b="0" strike="noStrike" spc="-1">
                <a:solidFill>
                  <a:schemeClr val="dk1"/>
                </a:solidFill>
                <a:latin typeface="Calibri"/>
              </a:rPr>
              <a:t>      </a:t>
            </a:r>
            <a:r>
              <a:rPr lang="ru-RU" sz="2000" b="1" strike="noStrike" spc="-1">
                <a:solidFill>
                  <a:schemeClr val="dk1"/>
                </a:solidFill>
                <a:latin typeface="Calibri"/>
              </a:rPr>
              <a:t>30.10.1921 г., в деревне Эсауловы, Кировской области. Умер  28.06.1957 г. Похоронен в нашем  селе Бахта. В армии с апреля 1941 года. На фронтах Великой Отечественной войны с июля 1941 года. Командир миномётного расчёта 141-го армейского минометного полка 8 гвардейской армии 1-го Белорусского фронта. Сержант Эсаулов, - полный кавалер ордена Славы.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r>
              <a:rPr lang="ru-RU" sz="2000" b="1" strike="noStrike" spc="-1">
                <a:solidFill>
                  <a:schemeClr val="dk1"/>
                </a:solidFill>
                <a:latin typeface="Calibri"/>
              </a:rPr>
              <a:t>      Большой и славный путь прошёл дорогами войны со своим 82- миллиметровым миномётом А.М.Эсаулов. В 1947 году А. М. Эсаулов демобилизован. Вернулся в деревню. Работал в колхозе. 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8" name="Содержимое 4" descr="C:\Users\PanixinaMV68\Desktop\эсаулов2.bmp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640" y="1484640"/>
            <a:ext cx="3383640" cy="4319640"/>
          </a:xfrm>
          <a:prstGeom prst="rect">
            <a:avLst/>
          </a:prstGeom>
          <a:ln w="88900" cap="sq">
            <a:solidFill>
              <a:srgbClr val="FFFFFF"/>
            </a:solidFill>
            <a:miter/>
          </a:ln>
          <a:effectLst>
            <a:outerShdw blurRad="5508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777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1" strike="noStrike" spc="-1">
                <a:solidFill>
                  <a:srgbClr val="C00000"/>
                </a:solidFill>
                <a:latin typeface="Arial"/>
              </a:rPr>
              <a:t>Миномётчики на войне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0" name="Picture 9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39640" y="1124640"/>
            <a:ext cx="3584160" cy="5393520"/>
          </a:xfrm>
          <a:prstGeom prst="rect">
            <a:avLst/>
          </a:prstGeom>
          <a:ln w="0">
            <a:noFill/>
          </a:ln>
        </p:spPr>
      </p:pic>
      <p:pic>
        <p:nvPicPr>
          <p:cNvPr id="61" name="Picture 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860000" y="1124640"/>
            <a:ext cx="3838320" cy="5328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705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1" strike="noStrike" spc="-1">
                <a:solidFill>
                  <a:srgbClr val="C00000"/>
                </a:solidFill>
                <a:latin typeface="Arial"/>
              </a:rPr>
              <a:t>Награды героя</a:t>
            </a:r>
            <a:r>
              <a:rPr lang="ru-RU" sz="2800" b="1" i="1" strike="noStrike" spc="-1">
                <a:solidFill>
                  <a:srgbClr val="C00000"/>
                </a:solidFill>
                <a:latin typeface="Arial"/>
              </a:rPr>
              <a:t> 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3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79640" y="980640"/>
            <a:ext cx="3075840" cy="5146200"/>
          </a:xfrm>
          <a:prstGeom prst="rect">
            <a:avLst/>
          </a:prstGeom>
          <a:ln w="9525">
            <a:noFill/>
          </a:ln>
        </p:spPr>
      </p:pic>
      <p:pic>
        <p:nvPicPr>
          <p:cNvPr id="64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420000" y="1268640"/>
            <a:ext cx="5390280" cy="453564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37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1" strike="noStrike" spc="-1">
                <a:solidFill>
                  <a:srgbClr val="C00000"/>
                </a:solidFill>
                <a:latin typeface="Arial"/>
              </a:rPr>
              <a:t>Мемориальная доска Эсаулову А.М. </a:t>
            </a:r>
            <a:r>
              <a:rPr sz="2800"/>
              <a:t/>
            </a:r>
            <a:br>
              <a:rPr sz="2800"/>
            </a:br>
            <a:r>
              <a:rPr lang="ru-RU" sz="2800" b="1" strike="noStrike" spc="-1">
                <a:solidFill>
                  <a:srgbClr val="C00000"/>
                </a:solidFill>
                <a:latin typeface="Arial"/>
              </a:rPr>
              <a:t>в МБОУ ООШ №68 г.Кирова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6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23640" y="1268640"/>
            <a:ext cx="8496360" cy="522000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1" strike="noStrike" spc="-1">
                <a:solidFill>
                  <a:srgbClr val="C00000"/>
                </a:solidFill>
                <a:latin typeface="Arial"/>
              </a:rPr>
              <a:t>Дом и могила Эсаулова А.М. 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8" name="Содержимое 4" descr="D:\Эсаулов А.М ФОТО\IMG_20201028_0954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640" y="1628640"/>
            <a:ext cx="4968000" cy="4031640"/>
          </a:xfrm>
          <a:prstGeom prst="rect">
            <a:avLst/>
          </a:prstGeom>
          <a:ln w="88900" cap="sq">
            <a:solidFill>
              <a:srgbClr val="FFFFFF"/>
            </a:solidFill>
            <a:miter/>
          </a:ln>
          <a:effectLst>
            <a:outerShdw blurRad="5508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9" name="Содержимое 5" descr="D:\Эсаулов А.М ФОТО\IMG_20201014_23495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436000" y="1340640"/>
            <a:ext cx="3475800" cy="4741200"/>
          </a:xfrm>
          <a:prstGeom prst="rect">
            <a:avLst/>
          </a:prstGeom>
          <a:ln w="88900" cap="sq">
            <a:solidFill>
              <a:srgbClr val="FFFFFF"/>
            </a:solidFill>
            <a:miter/>
          </a:ln>
          <a:effectLst>
            <a:outerShdw blurRad="5508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353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1" strike="noStrike" spc="-1">
                <a:solidFill>
                  <a:srgbClr val="C00000"/>
                </a:solidFill>
                <a:latin typeface="Arial"/>
              </a:rPr>
              <a:t>  Школа с.Бахта и документ об обучении </a:t>
            </a:r>
            <a:r>
              <a:rPr sz="2800"/>
              <a:t/>
            </a:r>
            <a:br>
              <a:rPr sz="2800"/>
            </a:br>
            <a:r>
              <a:rPr lang="ru-RU" sz="2800" b="1" strike="noStrike" spc="-1">
                <a:solidFill>
                  <a:srgbClr val="C00000"/>
                </a:solidFill>
                <a:latin typeface="Arial"/>
              </a:rPr>
              <a:t>Эсаулова А.М.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1" name="Содержимое 4" descr="\\journal\Sharka\Папырина\Эсаулов АМ\Фото школы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640" y="1845000"/>
            <a:ext cx="4896000" cy="4247640"/>
          </a:xfrm>
          <a:prstGeom prst="rect">
            <a:avLst/>
          </a:prstGeom>
          <a:ln w="88900" cap="sq">
            <a:solidFill>
              <a:srgbClr val="FFFFFF"/>
            </a:solidFill>
            <a:miter/>
          </a:ln>
          <a:effectLst>
            <a:outerShdw blurRad="5508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2" name="Содержимое 5" descr="\\journal\Sharka\кл. руководителям\АМЭсаулов\документ, который получил после окончания нашей школы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000" y="1772640"/>
            <a:ext cx="3383640" cy="4813200"/>
          </a:xfrm>
          <a:prstGeom prst="rect">
            <a:avLst/>
          </a:prstGeom>
          <a:ln w="88900" cap="sq">
            <a:solidFill>
              <a:srgbClr val="FFFFFF"/>
            </a:solidFill>
            <a:miter/>
          </a:ln>
          <a:effectLst>
            <a:outerShdw blurRad="5508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849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2800" b="1" strike="noStrike" spc="-1">
                <a:solidFill>
                  <a:srgbClr val="C00000"/>
                </a:solidFill>
                <a:latin typeface="Arial"/>
              </a:rPr>
              <a:t>Экспозиция в школьном музее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4" name="Picture 2" descr="https://sun9-27.userapi.com/impg/cJekWxNqHaCwSOlvMq9Zswga0PKKYngoDTBsaQ/H65JyoeTl3A.jpg?size=2560x1660&amp;quality=95&amp;sign=bcaf96df9e955734b344ffaf07e8bf70&amp;type=album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7640" y="980640"/>
            <a:ext cx="8243640" cy="55864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86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11</vt:i4>
      </vt:variant>
    </vt:vector>
  </HeadingPairs>
  <TitlesOfParts>
    <vt:vector size="27" baseType="lpstr">
      <vt:lpstr>Arial</vt:lpstr>
      <vt:lpstr>Calibri</vt:lpstr>
      <vt:lpstr>Symbol</vt:lpstr>
      <vt:lpstr>Times New Roman</vt:lpstr>
      <vt:lpstr>Wingdings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Муниципальное бюджетное общеобразовательное  учреждение  «Основная общеобразовательная школа № 68» города Кирова</vt:lpstr>
      <vt:lpstr>Презентация PowerPoint</vt:lpstr>
      <vt:lpstr>Эсаулов Александр Михайлович</vt:lpstr>
      <vt:lpstr>Миномётчики на войне</vt:lpstr>
      <vt:lpstr>Награды героя </vt:lpstr>
      <vt:lpstr>Мемориальная доска Эсаулову А.М.  в МБОУ ООШ №68 г.Кирова</vt:lpstr>
      <vt:lpstr>Дом и могила Эсаулова А.М. </vt:lpstr>
      <vt:lpstr>  Школа с.Бахта и документ об обучении  Эсаулова А.М.</vt:lpstr>
      <vt:lpstr>Экспозиция в школьном музее</vt:lpstr>
      <vt:lpstr>Ветераны с.Бахта 9 мая- в День Победы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muzeum</dc:creator>
  <dc:description/>
  <cp:lastModifiedBy>Горев Максим Игоревич</cp:lastModifiedBy>
  <cp:revision>24</cp:revision>
  <dcterms:created xsi:type="dcterms:W3CDTF">2020-03-16T08:08:17Z</dcterms:created>
  <dcterms:modified xsi:type="dcterms:W3CDTF">2025-11-06T07:45:36Z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1</vt:i4>
  </property>
  <property fmtid="{D5CDD505-2E9C-101B-9397-08002B2CF9AE}" pid="3" name="PresentationFormat">
    <vt:lpwstr>Экран (4:3)</vt:lpwstr>
  </property>
  <property fmtid="{D5CDD505-2E9C-101B-9397-08002B2CF9AE}" pid="4" name="Slides">
    <vt:i4>20</vt:i4>
  </property>
</Properties>
</file>